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57" r:id="rId3"/>
    <p:sldId id="259" r:id="rId4"/>
    <p:sldId id="256" r:id="rId5"/>
    <p:sldId id="258" r:id="rId6"/>
    <p:sldId id="263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056C2-70A0-4CDC-A0E1-5617B488D39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182D-288D-4348-BD70-6BA0AB7B93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42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1475" y="528638"/>
            <a:ext cx="3522663" cy="264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2B5D-5CF1-4DCC-B6A5-939566C5F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40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99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6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11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7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25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4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14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3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2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1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64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C1DE5-D3D4-4AA9-A26A-FA0960B4B4D8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6EE3-3FBF-424D-8FD3-56FAD4BFA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9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jpeg"/><Relationship Id="rId18" Type="http://schemas.openxmlformats.org/officeDocument/2006/relationships/image" Target="../media/image2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UI </a:t>
            </a:r>
            <a:r>
              <a:rPr lang="en-US" dirty="0"/>
              <a:t>&amp; ASA </a:t>
            </a:r>
            <a:r>
              <a:rPr lang="en-US" dirty="0" smtClean="0"/>
              <a:t>Cooperative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0602"/>
            <a:ext cx="6858000" cy="1655762"/>
          </a:xfrm>
        </p:spPr>
        <p:txBody>
          <a:bodyPr/>
          <a:lstStyle/>
          <a:p>
            <a:r>
              <a:rPr lang="en-US" dirty="0" smtClean="0"/>
              <a:t>John </a:t>
            </a:r>
            <a:r>
              <a:rPr lang="en-US" dirty="0" smtClean="0"/>
              <a:t>B. Hall, Ph.D.</a:t>
            </a:r>
          </a:p>
          <a:p>
            <a:r>
              <a:rPr lang="en-US" dirty="0" smtClean="0"/>
              <a:t>Extension Beef Specialist </a:t>
            </a:r>
          </a:p>
          <a:p>
            <a:r>
              <a:rPr lang="en-US" dirty="0" smtClean="0"/>
              <a:t>University of Idaho</a:t>
            </a:r>
            <a:endParaRPr lang="en-US" dirty="0"/>
          </a:p>
        </p:txBody>
      </p:sp>
      <p:pic>
        <p:nvPicPr>
          <p:cNvPr id="5" name="Picture 4" descr="j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3603" y="3138978"/>
            <a:ext cx="2489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0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056" y="30139"/>
            <a:ext cx="8741750" cy="585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8141" y="3926614"/>
            <a:ext cx="3873915" cy="29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8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 value of crossbreeding and crossbred bulls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 data to ASA database </a:t>
            </a:r>
          </a:p>
          <a:p>
            <a:pPr lvl="1"/>
            <a:r>
              <a:rPr lang="en-US" dirty="0" smtClean="0"/>
              <a:t>Young sires</a:t>
            </a:r>
          </a:p>
          <a:p>
            <a:pPr lvl="1"/>
            <a:r>
              <a:rPr lang="en-US" dirty="0" smtClean="0"/>
              <a:t>Carcass data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Develop EPD’s for UI Commercial Cow Herd</a:t>
            </a:r>
          </a:p>
          <a:p>
            <a:endParaRPr lang="en-US" dirty="0" smtClean="0"/>
          </a:p>
          <a:p>
            <a:r>
              <a:rPr lang="en-US" dirty="0" smtClean="0"/>
              <a:t>Add to genomic information on Simmental influenced cattle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6735659"/>
              </p:ext>
            </p:extLst>
          </p:nvPr>
        </p:nvGraphicFramePr>
        <p:xfrm>
          <a:off x="255492" y="349626"/>
          <a:ext cx="8646460" cy="5997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279"/>
                <a:gridCol w="882164"/>
                <a:gridCol w="1031146"/>
                <a:gridCol w="955301"/>
                <a:gridCol w="948078"/>
                <a:gridCol w="977873"/>
                <a:gridCol w="977873"/>
                <a:gridCol w="977873"/>
                <a:gridCol w="977873"/>
              </a:tblGrid>
              <a:tr h="749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Breed of Sire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 or NS Sire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Calves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Birth Weight (BWT)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Weaning Weight (WWT)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 at Weaning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ADG Birth to Weaning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 Adjusted WWT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 anchor="ctr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612.7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207.0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607.6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2.47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596.9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588.8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221.9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549.9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643.5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221.2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602.3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615.3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205.1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615.0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547.8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204.5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2.31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548.9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590.8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91.4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628.0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206.6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623.8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558.9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172.1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2.72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648.5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645.2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93.8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621.1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630.0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614.7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620.2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626.0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SM/AN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93.2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559.1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171.6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649.9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SM/AN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580.3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177.1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656.1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654.0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  <a:tr h="24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87.7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511.3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167.3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606.7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2" marR="48372" marT="0" marB="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108577" y="2594372"/>
            <a:ext cx="544606" cy="282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8108577" y="5532555"/>
            <a:ext cx="544606" cy="282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6744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5283304"/>
              </p:ext>
            </p:extLst>
          </p:nvPr>
        </p:nvGraphicFramePr>
        <p:xfrm>
          <a:off x="221877" y="497529"/>
          <a:ext cx="8814547" cy="5503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320"/>
                <a:gridCol w="899313"/>
                <a:gridCol w="945337"/>
                <a:gridCol w="984917"/>
                <a:gridCol w="945337"/>
                <a:gridCol w="1046589"/>
                <a:gridCol w="1046589"/>
                <a:gridCol w="1046589"/>
                <a:gridCol w="1058556"/>
              </a:tblGrid>
              <a:tr h="504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Sire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Breed of Sire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 or NS Sire</a:t>
                      </a:r>
                      <a:r>
                        <a:rPr lang="en-US" sz="900" baseline="300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Number of Calves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Birth Weight (BWT)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Weaning Weight (WWT)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 at Weaning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ADG Birth to Weaning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Age Adjusted WWT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 anchor="ctr"/>
                </a:tc>
              </a:tr>
              <a:tr h="17238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Steers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86.7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668.2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220.9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759.2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684.0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731.0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643.8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204.3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707.2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88.5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644.7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205.8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697.9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586.0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219.2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2.30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83.3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601.3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203.0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668.3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78.8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207.3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610.0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85.5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589.0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631.0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85.0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678.0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206.0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2.90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727.0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700.0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526.1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154.0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731.2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584.4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186.6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708.4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720.1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703.3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204.3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759.7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645.3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203.3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2.80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707.7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718.1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87.0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564.7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178.7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699.3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SM/AN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95.4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630.5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203.7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2.60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684.6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SM/AN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580.0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167.8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2.90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767.4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SM/AN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94.6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554.6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169.0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2.70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704.8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743.3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  <a:tr h="1723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91.6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585.9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180.4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2.70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674.6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79" marR="36279" marT="0" marB="0"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278345" y="2712944"/>
            <a:ext cx="474009" cy="191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278345" y="5472953"/>
            <a:ext cx="474009" cy="181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36384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sires</a:t>
            </a:r>
          </a:p>
          <a:p>
            <a:r>
              <a:rPr lang="en-US" dirty="0" smtClean="0"/>
              <a:t>More carcass data</a:t>
            </a:r>
          </a:p>
          <a:p>
            <a:r>
              <a:rPr lang="en-US" dirty="0" smtClean="0"/>
              <a:t>Genomic information</a:t>
            </a:r>
          </a:p>
          <a:p>
            <a:r>
              <a:rPr lang="en-US" dirty="0" smtClean="0"/>
              <a:t>Feed efficiency testing</a:t>
            </a:r>
          </a:p>
          <a:p>
            <a:r>
              <a:rPr lang="en-US" dirty="0" smtClean="0"/>
              <a:t>EPD and Indexes for UI herd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It’s Up to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72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25" y="353192"/>
            <a:ext cx="8768375" cy="5823772"/>
          </a:xfrm>
        </p:spPr>
      </p:pic>
    </p:spTree>
    <p:extLst>
      <p:ext uri="{BB962C8B-B14F-4D97-AF65-F5344CB8AC3E}">
        <p14:creationId xmlns:p14="http://schemas.microsoft.com/office/powerpoint/2010/main" xmlns="" val="2991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9074" y="1100435"/>
            <a:ext cx="429895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Nancy M. Cummings Research Extension and Education Center </a:t>
            </a:r>
          </a:p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Industry Partners</a:t>
            </a:r>
          </a:p>
          <a:p>
            <a:pPr algn="ctr"/>
            <a:r>
              <a:rPr lang="en-US" sz="350" dirty="0">
                <a:latin typeface="Arial" pitchFamily="34" charset="0"/>
                <a:cs typeface="Arial" pitchFamily="34" charset="0"/>
              </a:rPr>
              <a:t> 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165" y="2616351"/>
            <a:ext cx="746522" cy="746522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2551" y="2064975"/>
            <a:ext cx="1117600" cy="478118"/>
          </a:xfrm>
          <a:prstGeom prst="rect">
            <a:avLst/>
          </a:prstGeom>
          <a:solidFill>
            <a:srgbClr val="993300"/>
          </a:solidFill>
        </p:spPr>
      </p:pic>
      <p:pic>
        <p:nvPicPr>
          <p:cNvPr id="1028" name="Picture 4" descr="Zoeti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9969"/>
            <a:ext cx="1107544" cy="4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ehringer Ingelhe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737" y="2067983"/>
            <a:ext cx="1298597" cy="3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395" y="2588040"/>
            <a:ext cx="485378" cy="5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nex Cooperative, In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526470"/>
            <a:ext cx="1271119" cy="4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simmental.org/site/templates/versatileblue/images/logo/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40795"/>
            <a:ext cx="1514475" cy="3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14575" y="2676526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Idaho Cattle Association</a:t>
            </a:r>
          </a:p>
        </p:txBody>
      </p:sp>
      <p:pic>
        <p:nvPicPr>
          <p:cNvPr id="1038" name="Picture 14" descr="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4187" y="3783395"/>
            <a:ext cx="987171" cy="5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1929" y="3963994"/>
            <a:ext cx="1128244" cy="5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KeyAg"/>
          <p:cNvSpPr>
            <a:spLocks noChangeAspect="1" noChangeArrowheads="1"/>
          </p:cNvSpPr>
          <p:nvPr/>
        </p:nvSpPr>
        <p:spPr bwMode="auto">
          <a:xfrm>
            <a:off x="2952949" y="5273110"/>
            <a:ext cx="4691909" cy="46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430" tIns="5715" rIns="11430" bIns="5715" numCol="1" anchor="t" anchorCtr="0" compatLnSpc="1">
            <a:prstTxWarp prst="textNoShape">
              <a:avLst/>
            </a:prstTxWarp>
          </a:bodyPr>
          <a:lstStyle/>
          <a:p>
            <a:endParaRPr lang="en-US" sz="225"/>
          </a:p>
        </p:txBody>
      </p:sp>
      <p:sp>
        <p:nvSpPr>
          <p:cNvPr id="14" name="AutoShape 20" descr="KeyAg"/>
          <p:cNvSpPr>
            <a:spLocks noChangeAspect="1" noChangeArrowheads="1"/>
          </p:cNvSpPr>
          <p:nvPr/>
        </p:nvSpPr>
        <p:spPr bwMode="auto">
          <a:xfrm>
            <a:off x="2019697" y="839193"/>
            <a:ext cx="504428" cy="5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1430" tIns="5715" rIns="11430" bIns="5715" numCol="1" anchor="t" anchorCtr="0" compatLnSpc="1">
            <a:prstTxWarp prst="textNoShape">
              <a:avLst/>
            </a:prstTxWarp>
          </a:bodyPr>
          <a:lstStyle/>
          <a:p>
            <a:endParaRPr lang="en-US" sz="225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19926" y="4831366"/>
            <a:ext cx="989999" cy="2782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52" name="Picture 28" descr="http://idgrimm.qwestoffice.net/media/smaller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440016"/>
            <a:ext cx="66675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2728" y="4905689"/>
            <a:ext cx="1367790" cy="207749"/>
          </a:xfrm>
          <a:prstGeom prst="rect">
            <a:avLst/>
          </a:prstGeom>
          <a:solidFill>
            <a:srgbClr val="C89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Lanting Enterprises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1698" y="4334279"/>
            <a:ext cx="1367790" cy="207749"/>
          </a:xfrm>
          <a:prstGeom prst="rect">
            <a:avLst/>
          </a:prstGeom>
          <a:solidFill>
            <a:srgbClr val="C89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Bar C K 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45430" y="2977147"/>
            <a:ext cx="1051540" cy="6854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243" y="3852574"/>
            <a:ext cx="1126727" cy="3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69218" y="4601350"/>
            <a:ext cx="1367790" cy="207749"/>
          </a:xfrm>
          <a:prstGeom prst="rect">
            <a:avLst/>
          </a:prstGeom>
          <a:solidFill>
            <a:srgbClr val="C89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Knight Ranch</a:t>
            </a:r>
          </a:p>
        </p:txBody>
      </p:sp>
      <p:pic>
        <p:nvPicPr>
          <p:cNvPr id="9" name="Picture 6" descr="NewHomeHeader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3180" y="5178346"/>
            <a:ext cx="107156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43282" y="5400882"/>
            <a:ext cx="809719" cy="427364"/>
          </a:xfrm>
          <a:prstGeom prst="rect">
            <a:avLst/>
          </a:prstGeom>
        </p:spPr>
      </p:pic>
      <p:pic>
        <p:nvPicPr>
          <p:cNvPr id="18" name="Picture 16" descr="Bayer-Group (Logo)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424" y="5321216"/>
            <a:ext cx="1877478" cy="4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502" y="5565866"/>
            <a:ext cx="1250162" cy="2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eria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219" y="5333073"/>
            <a:ext cx="594479" cy="5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4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459</Words>
  <Application>Microsoft Office PowerPoint</Application>
  <PresentationFormat>On-screen Show (4:3)</PresentationFormat>
  <Paragraphs>491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UI &amp; ASA Cooperative Projects</vt:lpstr>
      <vt:lpstr>Slide 2</vt:lpstr>
      <vt:lpstr>Objectives</vt:lpstr>
      <vt:lpstr>Slide 4</vt:lpstr>
      <vt:lpstr>Slide 5</vt:lpstr>
      <vt:lpstr>Where are we headed?</vt:lpstr>
      <vt:lpstr>Slide 7</vt:lpstr>
      <vt:lpstr>Slide 8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B. Hall</dc:creator>
  <cp:lastModifiedBy>KathyShafer</cp:lastModifiedBy>
  <cp:revision>9</cp:revision>
  <dcterms:created xsi:type="dcterms:W3CDTF">2014-09-08T15:17:43Z</dcterms:created>
  <dcterms:modified xsi:type="dcterms:W3CDTF">2014-09-16T16:02:49Z</dcterms:modified>
</cp:coreProperties>
</file>